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76" r:id="rId6"/>
    <p:sldId id="262" r:id="rId7"/>
    <p:sldId id="264" r:id="rId8"/>
    <p:sldId id="263" r:id="rId9"/>
    <p:sldId id="265" r:id="rId10"/>
    <p:sldId id="275" r:id="rId11"/>
    <p:sldId id="267" r:id="rId12"/>
    <p:sldId id="268" r:id="rId13"/>
    <p:sldId id="277" r:id="rId14"/>
    <p:sldId id="278" r:id="rId15"/>
    <p:sldId id="279" r:id="rId16"/>
    <p:sldId id="269" r:id="rId17"/>
    <p:sldId id="280" r:id="rId18"/>
    <p:sldId id="281" r:id="rId19"/>
    <p:sldId id="282" r:id="rId20"/>
    <p:sldId id="283" r:id="rId21"/>
    <p:sldId id="284" r:id="rId22"/>
    <p:sldId id="285" r:id="rId23"/>
    <p:sldId id="270" r:id="rId24"/>
    <p:sldId id="274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EA4E1-7C54-4E65-BFC7-DB059E0AA2F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CA1F3-959D-4C77-B4B0-087F34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CA1F3-959D-4C77-B4B0-087F34D541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 flipH="1" flipV="1">
            <a:off x="0" y="0"/>
            <a:ext cx="9144000" cy="6858000"/>
          </a:xfrm>
          <a:prstGeom prst="frame">
            <a:avLst>
              <a:gd name="adj1" fmla="val 412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228600" y="228600"/>
            <a:ext cx="8686800" cy="6400800"/>
          </a:xfrm>
          <a:prstGeom prst="frame">
            <a:avLst>
              <a:gd name="adj1" fmla="val 2860"/>
            </a:avLst>
          </a:prstGeom>
          <a:gradFill>
            <a:gsLst>
              <a:gs pos="84985">
                <a:schemeClr val="accent6"/>
              </a:gs>
              <a:gs pos="67500">
                <a:schemeClr val="accent4"/>
              </a:gs>
              <a:gs pos="34592">
                <a:schemeClr val="accent2"/>
              </a:gs>
              <a:gs pos="17900">
                <a:schemeClr val="tx2"/>
              </a:gs>
              <a:gs pos="0">
                <a:schemeClr val="tx1">
                  <a:lumMod val="89000"/>
                  <a:lumOff val="11000"/>
                </a:schemeClr>
              </a:gs>
              <a:gs pos="50000">
                <a:schemeClr val="accent3"/>
              </a:gs>
              <a:gs pos="100000">
                <a:schemeClr val="bg1">
                  <a:lumMod val="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1"/>
            <a:ext cx="1041400" cy="1146145"/>
          </a:xfrm>
          <a:prstGeom prst="halfFrame">
            <a:avLst>
              <a:gd name="adj1" fmla="val 19472"/>
              <a:gd name="adj2" fmla="val 2046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52374" y="5764228"/>
            <a:ext cx="1041400" cy="1146145"/>
          </a:xfrm>
          <a:prstGeom prst="halfFrame">
            <a:avLst>
              <a:gd name="adj1" fmla="val 19472"/>
              <a:gd name="adj2" fmla="val 2046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102600" y="5711855"/>
            <a:ext cx="1041400" cy="1146145"/>
          </a:xfrm>
          <a:prstGeom prst="halfFrame">
            <a:avLst>
              <a:gd name="adj1" fmla="val 19472"/>
              <a:gd name="adj2" fmla="val 2046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5400000">
            <a:off x="8062927" y="-52371"/>
            <a:ext cx="1041400" cy="1146145"/>
          </a:xfrm>
          <a:prstGeom prst="halfFrame">
            <a:avLst>
              <a:gd name="adj1" fmla="val 19472"/>
              <a:gd name="adj2" fmla="val 2046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706582" y="651164"/>
            <a:ext cx="7924800" cy="1371600"/>
          </a:xfrm>
          <a:prstGeom prst="ribbon">
            <a:avLst>
              <a:gd name="adj1" fmla="val 19192"/>
              <a:gd name="adj2" fmla="val 622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বাংলা ক্লাশে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5860"/>
            <a:ext cx="7304974" cy="3816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1915886" y="4923641"/>
            <a:ext cx="4800600" cy="9144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6000" dirty="0" smtClean="0">
                <a:ln w="571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n w="571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528659"/>
            <a:ext cx="3124200" cy="8797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501120" cy="4102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4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762000"/>
            <a:ext cx="3352800" cy="1122218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4953000" cy="3714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3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209800" y="597932"/>
            <a:ext cx="4052455" cy="685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শব্দের অর্থ জেনে নেই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14400" y="1752600"/>
            <a:ext cx="1797627" cy="6096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581400" y="1752600"/>
            <a:ext cx="1797627" cy="6096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চিত্র/ছবি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172200" y="1752600"/>
            <a:ext cx="1797627" cy="609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227" y="2667000"/>
            <a:ext cx="2057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মিনতি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7864" y="3810000"/>
            <a:ext cx="2057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কোকনদ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7864" y="4800600"/>
            <a:ext cx="2057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মক্ষিকা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625436"/>
            <a:ext cx="2057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3810000"/>
            <a:ext cx="2057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লালপদ্ম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4800600"/>
            <a:ext cx="2057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মাছি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44" y="2625436"/>
            <a:ext cx="2619375" cy="955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3791924"/>
            <a:ext cx="2493818" cy="766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00600"/>
            <a:ext cx="2341419" cy="863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3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295400" y="3886200"/>
            <a:ext cx="6858000" cy="220980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রেখো , মা ,দাসেরে মনে , এ মিনতি করি পদে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সাধিতে মনের সাধ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ঘটে যদি পরমাদ 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1999"/>
            <a:ext cx="4010025" cy="2490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81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00099"/>
            <a:ext cx="4057650" cy="2724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2043544" y="3962400"/>
            <a:ext cx="5791201" cy="20574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মধুহীন করো না গো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তব মনঃকোকনদে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4333875" cy="29745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 Diagonal Corner Rectangle 2"/>
          <p:cNvSpPr/>
          <p:nvPr/>
        </p:nvSpPr>
        <p:spPr>
          <a:xfrm>
            <a:off x="2043544" y="3962400"/>
            <a:ext cx="5791201" cy="20574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প্রবাসে ,দৈবের বশে ,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জীব-তারা যদি খসে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দেহ-আকাশ হতে 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নাহি খেদ তাহে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85800" y="419100"/>
            <a:ext cx="2805545" cy="1219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33400" y="1738747"/>
            <a:ext cx="6934200" cy="6096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রেখো ,মা , দাসেরে মনে –বলতে কী বুঝানো হয়েছে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514600"/>
            <a:ext cx="7543800" cy="3124199"/>
          </a:xfrm>
          <a:prstGeom prst="roundRect">
            <a:avLst>
              <a:gd name="adj" fmla="val 308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সমাধানঃ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দেশমাতৃকার কাছে ভালোবাসার পাত্র হওয়ায় অভিপ্রায়ে কবি নিজেকে জন্মভূমির ‘দাস’ ভেবেছেন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কবি নিজেকে দেশেমাতৃকার সেবক হিসাবে কল্পনা করেছেন । কবি প্রথম জীবনে ভুল করে জন্মভূমি ছেড়ে বিদেশে পাড়ি জমিয়েছিলেন । পরে নিজের কৃত ভুলের কারণে দেশমাতৃকার কাছে ক্ষমা প্রার্থনা করেছেন।আর তাই তিনি নিজের দেশমাতৃকার দাস হিসেবে পরিচয় দিয়েছেন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96" y="2838449"/>
            <a:ext cx="4422321" cy="2476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Oval 6"/>
          <p:cNvSpPr/>
          <p:nvPr/>
        </p:nvSpPr>
        <p:spPr>
          <a:xfrm flipH="1">
            <a:off x="6338454" y="5486400"/>
            <a:ext cx="2258292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ক্লিক করুন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সমাধানের জন্য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43544" y="3962400"/>
            <a:ext cx="5791201" cy="20574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জন্মিলে মরিতে হবে 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অমর কে কোথা কবে 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চিরস্থির কবে নীর , হায় রে ,জীবন-নদে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81" y="751176"/>
            <a:ext cx="3895725" cy="2639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415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43544" y="3962400"/>
            <a:ext cx="5791201" cy="20574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কিন্তু যদি রাখ মনে 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নাহি , মা , ডরি শমনে ;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মক্ষিকাও গলে না গো     পড়িলে অমৃত-হ্রদে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42962"/>
            <a:ext cx="3114675" cy="20206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42962"/>
            <a:ext cx="3152775" cy="2361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24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71253" y="3962400"/>
            <a:ext cx="5791201" cy="20574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সেই ধন্য নরকুলে 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লোকে যারে নাহি ভুলে 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মনের মন্দিরে সদা      সেবে সর্বজন;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199"/>
            <a:ext cx="3686175" cy="2761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96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3886200" y="637309"/>
            <a:ext cx="2133600" cy="1115291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2095238" cy="2095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57745"/>
            <a:ext cx="1770341" cy="173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685800" y="3657600"/>
            <a:ext cx="4114800" cy="2514600"/>
          </a:xfrm>
          <a:prstGeom prst="roundRect">
            <a:avLst>
              <a:gd name="adj" fmla="val 2162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বারী আলম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বি,এস,এস,বি,এড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ফাস্ট ক্লাশ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শিক্ষক(বাংলা)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কচুয়া উচ্চ বিদ্যালয়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বড়াইগ্রাম,নাটোর।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০১৭১২-৯৭০৭৯৭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3657600"/>
            <a:ext cx="2989541" cy="2514600"/>
          </a:xfrm>
          <a:prstGeom prst="roundRect">
            <a:avLst>
              <a:gd name="adj" fmla="val 2712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শ্রেণিঃ৮ম 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বাংলা-১ম পত্র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43544" y="3657600"/>
            <a:ext cx="5791201" cy="23622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কিন্তু কোন গণু আছে 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যাচিবে যে তব কাছে  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হেন অমরতা আমি ,  কহ ,গো ,শাম্যা জন্মদে!  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34" y="990600"/>
            <a:ext cx="54864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146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43544" y="3962400"/>
            <a:ext cx="5791201" cy="20574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তবে যদি দয়া কর 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ভুল দোষ , গুণ , ধর 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অমর করিয়া বর    দেহ দাসে ,সুবরদে !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23" y="990600"/>
            <a:ext cx="4659405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172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43544" y="3962400"/>
            <a:ext cx="5791201" cy="20574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ফুটি যেন স্মৃতি-জলে ,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মানসে ,মা , যথা ফলে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মধুময় তামরস     কী বসন্ত , কী শরদে 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835169"/>
            <a:ext cx="3622964" cy="24109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45113"/>
            <a:ext cx="2647950" cy="2907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99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990600" y="838200"/>
            <a:ext cx="3429000" cy="1143000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7018" y="4953000"/>
            <a:ext cx="6359236" cy="13685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সেই ধন্য নরকুলে,লোকে যারে নাহি ভুলে-ব্যাখ্যা কর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3764044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44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352800" y="580522"/>
            <a:ext cx="2459182" cy="958334"/>
          </a:xfrm>
          <a:prstGeom prst="horizontalScroll">
            <a:avLst>
              <a:gd name="adj" fmla="val 138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553211"/>
            <a:ext cx="6248400" cy="6565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 মাইকেল মধুসূদন দত্ত কত সালে জন্ম গ্রহণ করেন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514600"/>
            <a:ext cx="1676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১৮২৪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2514600"/>
            <a:ext cx="1676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১৮২৫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7027" y="2563091"/>
            <a:ext cx="1676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১৮২৬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2587336"/>
            <a:ext cx="1676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১৮২৭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990600" y="2679123"/>
            <a:ext cx="457200" cy="6061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85800" y="3581400"/>
            <a:ext cx="36576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বঙ্গভূমি কবিতার লেখক কে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8200" y="4412673"/>
            <a:ext cx="39624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রবীন্দ্রনাথ ঠাকুর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05400" y="4412673"/>
            <a:ext cx="3429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মাইকেল মধুসূদন দত্ত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8590" y="5379027"/>
            <a:ext cx="3952009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জসীম উদ্দীন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05400" y="5330536"/>
            <a:ext cx="3429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সতেন্দ্র নাথ দত্ত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6-Point Star 20"/>
          <p:cNvSpPr/>
          <p:nvPr/>
        </p:nvSpPr>
        <p:spPr>
          <a:xfrm>
            <a:off x="5105400" y="4530436"/>
            <a:ext cx="533400" cy="60267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81400" y="597932"/>
            <a:ext cx="2286000" cy="107846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3173" y="1981200"/>
            <a:ext cx="5455227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মিনতি শব্দের অর্থ কী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505200"/>
            <a:ext cx="5486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ধর্ম গ্রহণ করার পর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কবির নামের পূর্বে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মাইকেল যুক্ত হয়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4800600"/>
            <a:ext cx="5486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সাহিত্যের অন্যতম প্রথা বিরোধী লেখক কে?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81800" y="1981200"/>
            <a:ext cx="1447800" cy="1066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88727" y="3442854"/>
            <a:ext cx="1440873" cy="1066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খ্রীষ্টধর্ম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800600"/>
            <a:ext cx="2133600" cy="101138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মাইকেল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মধুসূদন দত্ত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97728" y="705397"/>
            <a:ext cx="2826327" cy="113844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46694" y="4951052"/>
            <a:ext cx="6267269" cy="1221148"/>
          </a:xfrm>
          <a:prstGeom prst="horizontalScroll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কবির স্বদেশ প্রেম নিয়ে ১০ টি বাক্য লিখে আনবে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449784" cy="28338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861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1905000" y="604859"/>
            <a:ext cx="5334000" cy="1087335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2213090"/>
            <a:ext cx="4932218" cy="3113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52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2362200" cy="26298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395890" cy="26814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1981200" y="685800"/>
            <a:ext cx="4657725" cy="609600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ছবিগুলি লক্ষ্য কর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9800" y="5486401"/>
            <a:ext cx="5029200" cy="685799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লেখক / কবি হিসেবে পরিচিত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4572000"/>
            <a:ext cx="2514600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এটি কার ছবি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4562548"/>
            <a:ext cx="2514600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রবীন্দ্রনাথ ঠাকুর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40872" y="4572000"/>
            <a:ext cx="2514600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কাজী নজরুল ইসলাম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40872" y="4572000"/>
            <a:ext cx="2514600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এটি কার ছবি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668298"/>
            <a:ext cx="7543800" cy="7736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কার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2819142" cy="3575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 flipH="1">
            <a:off x="3124200" y="5410200"/>
            <a:ext cx="2971800" cy="7827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762000"/>
            <a:ext cx="51054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8999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 Diagonal Corner Rectangle 3"/>
          <p:cNvSpPr/>
          <p:nvPr/>
        </p:nvSpPr>
        <p:spPr>
          <a:xfrm flipH="1">
            <a:off x="1898071" y="4481945"/>
            <a:ext cx="5327073" cy="106680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গানে সোনা বলা হয়েছে কাকে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 flipH="1">
            <a:off x="1918854" y="4481945"/>
            <a:ext cx="5327073" cy="106680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বঙ্গভূমিকে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590800" y="563296"/>
            <a:ext cx="4191000" cy="1481358"/>
          </a:xfrm>
          <a:prstGeom prst="horizontalScroll">
            <a:avLst>
              <a:gd name="adj" fmla="val 109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56" y="2286000"/>
            <a:ext cx="6286024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Up Ribbon 5"/>
          <p:cNvSpPr/>
          <p:nvPr/>
        </p:nvSpPr>
        <p:spPr>
          <a:xfrm>
            <a:off x="685800" y="4987636"/>
            <a:ext cx="7848600" cy="1260764"/>
          </a:xfrm>
          <a:prstGeom prst="ribbon2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বঙ্গভূমির প্রতি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143000" y="597932"/>
            <a:ext cx="4343400" cy="1078468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219200" y="1905000"/>
            <a:ext cx="4800600" cy="758587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শিক্ষার্থীরা...............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0" y="1676400"/>
            <a:ext cx="8534400" cy="4800600"/>
          </a:xfrm>
          <a:prstGeom prst="horizontalScroll">
            <a:avLst>
              <a:gd name="adj" fmla="val 213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মাইকেল মধুসূদন দত্ত এর সংক্ষিপ্ত পরিচয় বলতে পারবে 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নতুন শব্দের বাক্য প্রয়োগ করতে  পারবে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 শুদ্ধ উচ্চারণে আবৃতি করতে বারবে ।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স্বদেশ প্রেমের ধারণা ব্যাখ্যা করতে পারবে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93221"/>
            <a:ext cx="1683327" cy="19263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Horizontal Scroll 4"/>
          <p:cNvSpPr/>
          <p:nvPr/>
        </p:nvSpPr>
        <p:spPr>
          <a:xfrm>
            <a:off x="3203863" y="597932"/>
            <a:ext cx="2743200" cy="1066800"/>
          </a:xfrm>
          <a:prstGeom prst="horizontalScroll">
            <a:avLst>
              <a:gd name="adj" fmla="val 22402"/>
            </a:avLst>
          </a:prstGeom>
          <a:ln w="57150">
            <a:solidFill>
              <a:srgbClr val="CC00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9121524">
            <a:off x="5068665" y="2161010"/>
            <a:ext cx="381000" cy="664421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239570">
            <a:off x="5530216" y="3124200"/>
            <a:ext cx="381000" cy="664421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103616">
            <a:off x="5046692" y="4188203"/>
            <a:ext cx="381000" cy="664421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6813614">
            <a:off x="3816288" y="4140282"/>
            <a:ext cx="381000" cy="664421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267129">
            <a:off x="3303795" y="3414088"/>
            <a:ext cx="381000" cy="664421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264949">
            <a:off x="3435625" y="2435583"/>
            <a:ext cx="381000" cy="664421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3090704">
            <a:off x="5679869" y="1044630"/>
            <a:ext cx="1142772" cy="171742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১৮২৪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7063" y="2493221"/>
            <a:ext cx="2053937" cy="182629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খ্রিস্টান ধর্ম গ্রহনের পর 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মাইকেল যুক্ত হয় 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23507" y="4520413"/>
            <a:ext cx="2244093" cy="172798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ভাষার প্রথম মহাকাব্য মেঘনাদবধ রচনা করেন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rot="512598">
            <a:off x="2862063" y="4756287"/>
            <a:ext cx="2149694" cy="144074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‘চতুর্দশপদী কবিতা ‘ নামে বাংলা সনেটের রচয়িতা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 rot="21179133">
            <a:off x="613419" y="3030406"/>
            <a:ext cx="2783728" cy="216081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 সমূহ</a:t>
            </a: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প্রহসন, একেই কি বলে সভ্যতা,বুড় সালিকের ঘাড়ে রোঁ । </a:t>
            </a: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শর্মিষ্ঠা/পদ্মাবতী</a:t>
            </a: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কৃঞ্চ কুমারী।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 rot="859165">
            <a:off x="1569790" y="1627564"/>
            <a:ext cx="1730790" cy="137254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১৮৭৩ সাল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685800" y="685800"/>
            <a:ext cx="3276600" cy="15240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5275118"/>
            <a:ext cx="7086600" cy="81395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মাইকেল মধুসূদন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দত্ত সম্পর্কে পাঁচটি বাক্য লিখ 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83462"/>
            <a:ext cx="3886200" cy="25860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022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531</Words>
  <Application>Microsoft Office PowerPoint</Application>
  <PresentationFormat>On-screen Show (4:3)</PresentationFormat>
  <Paragraphs>118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BARI ALAM</dc:creator>
  <cp:lastModifiedBy>ismail - [2010]</cp:lastModifiedBy>
  <cp:revision>62</cp:revision>
  <dcterms:created xsi:type="dcterms:W3CDTF">2006-08-16T00:00:00Z</dcterms:created>
  <dcterms:modified xsi:type="dcterms:W3CDTF">2017-10-07T15:34:37Z</dcterms:modified>
</cp:coreProperties>
</file>